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9F4ACAD-C793-41C5-AFAC-B92CC9B88944}" type="datetimeFigureOut">
              <a:rPr lang="en-US" smtClean="0"/>
              <a:t>1/22/2013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0B8AFBD-1045-492A-AA45-A3117CC915F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F4ACAD-C793-41C5-AFAC-B92CC9B88944}"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F4ACAD-C793-41C5-AFAC-B92CC9B88944}"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F4ACAD-C793-41C5-AFAC-B92CC9B88944}"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9F4ACAD-C793-41C5-AFAC-B92CC9B88944}"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8AFBD-1045-492A-AA45-A3117CC915F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F4ACAD-C793-41C5-AFAC-B92CC9B88944}"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9F4ACAD-C793-41C5-AFAC-B92CC9B88944}" type="datetimeFigureOut">
              <a:rPr lang="en-US" smtClean="0"/>
              <a:t>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F4ACAD-C793-41C5-AFAC-B92CC9B88944}" type="datetimeFigureOut">
              <a:rPr lang="en-US" smtClean="0"/>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F4ACAD-C793-41C5-AFAC-B92CC9B88944}" type="datetimeFigureOut">
              <a:rPr lang="en-US" smtClean="0"/>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F4ACAD-C793-41C5-AFAC-B92CC9B88944}"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B8AFBD-1045-492A-AA45-A3117CC915F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F4ACAD-C793-41C5-AFAC-B92CC9B88944}"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0B8AFBD-1045-492A-AA45-A3117CC915F9}"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9F4ACAD-C793-41C5-AFAC-B92CC9B88944}" type="datetimeFigureOut">
              <a:rPr lang="en-US" smtClean="0"/>
              <a:t>1/22/2013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B8AFBD-1045-492A-AA45-A3117CC915F9}"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January </a:t>
            </a:r>
            <a:r>
              <a:rPr lang="en-US" dirty="0" smtClean="0"/>
              <a:t>23, </a:t>
            </a:r>
            <a:r>
              <a:rPr lang="en-US" dirty="0" smtClean="0"/>
              <a:t>2013</a:t>
            </a:r>
            <a:endParaRPr lang="en-US" dirty="0"/>
          </a:p>
        </p:txBody>
      </p:sp>
      <p:sp>
        <p:nvSpPr>
          <p:cNvPr id="3" name="Subtitle 2"/>
          <p:cNvSpPr>
            <a:spLocks noGrp="1"/>
          </p:cNvSpPr>
          <p:nvPr>
            <p:ph type="subTitle" idx="1"/>
          </p:nvPr>
        </p:nvSpPr>
        <p:spPr/>
        <p:txBody>
          <a:bodyPr/>
          <a:lstStyle/>
          <a:p>
            <a:r>
              <a:rPr lang="en-US" dirty="0" smtClean="0"/>
              <a:t>English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Free Write</a:t>
            </a:r>
          </a:p>
          <a:p>
            <a:r>
              <a:rPr lang="en-US" dirty="0" smtClean="0"/>
              <a:t>Continue Shooter</a:t>
            </a:r>
          </a:p>
          <a:p>
            <a:r>
              <a:rPr lang="en-US" dirty="0" smtClean="0"/>
              <a:t>Visual </a:t>
            </a:r>
            <a:r>
              <a:rPr lang="en-US" dirty="0" smtClean="0"/>
              <a:t>journals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Free </a:t>
            </a:r>
            <a:r>
              <a:rPr lang="en-US" dirty="0" smtClean="0"/>
              <a:t>Write:</a:t>
            </a:r>
            <a:endParaRPr lang="en-US" dirty="0"/>
          </a:p>
        </p:txBody>
      </p:sp>
      <p:sp>
        <p:nvSpPr>
          <p:cNvPr id="3" name="Content Placeholder 2"/>
          <p:cNvSpPr>
            <a:spLocks noGrp="1"/>
          </p:cNvSpPr>
          <p:nvPr>
            <p:ph idx="1"/>
          </p:nvPr>
        </p:nvSpPr>
        <p:spPr/>
        <p:txBody>
          <a:bodyPr/>
          <a:lstStyle/>
          <a:p>
            <a:endParaRPr lang="en-US" dirty="0" smtClean="0"/>
          </a:p>
          <a:p>
            <a:pPr>
              <a:buNone/>
            </a:pPr>
            <a:r>
              <a:rPr lang="en-US" sz="4800" dirty="0" smtClean="0"/>
              <a:t> Write about the worst nightmare you have ever have.</a:t>
            </a:r>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Shooter</a:t>
            </a:r>
            <a:endParaRPr lang="en-US" dirty="0"/>
          </a:p>
        </p:txBody>
      </p:sp>
      <p:sp>
        <p:nvSpPr>
          <p:cNvPr id="3" name="Content Placeholder 2"/>
          <p:cNvSpPr>
            <a:spLocks noGrp="1"/>
          </p:cNvSpPr>
          <p:nvPr>
            <p:ph idx="1"/>
          </p:nvPr>
        </p:nvSpPr>
        <p:spPr/>
        <p:txBody>
          <a:bodyPr/>
          <a:lstStyle/>
          <a:p>
            <a:r>
              <a:rPr lang="en-US" dirty="0" smtClean="0"/>
              <a:t>Page </a:t>
            </a:r>
            <a:r>
              <a:rPr lang="en-US" dirty="0" smtClean="0"/>
              <a:t>28/page 54</a:t>
            </a:r>
            <a:endParaRPr lang="en-US" dirty="0" smtClean="0"/>
          </a:p>
          <a:p>
            <a:endParaRPr lang="en-US" dirty="0" smtClean="0"/>
          </a:p>
          <a:p>
            <a:endParaRPr lang="en-US" dirty="0" smtClean="0"/>
          </a:p>
          <a:p>
            <a:r>
              <a:rPr lang="en-US" dirty="0" smtClean="0"/>
              <a:t>Questions to think about</a:t>
            </a:r>
            <a:r>
              <a:rPr lang="en-US" dirty="0" smtClean="0"/>
              <a:t>:</a:t>
            </a:r>
          </a:p>
          <a:p>
            <a:pPr marL="0" indent="0">
              <a:buNone/>
            </a:pPr>
            <a:r>
              <a:rPr lang="en-US" dirty="0" smtClean="0"/>
              <a:t>Who is Carla?</a:t>
            </a:r>
          </a:p>
          <a:p>
            <a:pPr marL="0" indent="0">
              <a:buNone/>
            </a:pPr>
            <a:r>
              <a:rPr lang="en-US" dirty="0" smtClean="0"/>
              <a:t>Who met her first?</a:t>
            </a:r>
          </a:p>
          <a:p>
            <a:pPr marL="0" indent="0">
              <a:buNone/>
            </a:pPr>
            <a:r>
              <a:rPr lang="en-US" dirty="0" smtClean="0"/>
              <a:t>What happened at the shooting range?</a:t>
            </a:r>
          </a:p>
          <a:p>
            <a:pPr marL="0" indent="0">
              <a:buNone/>
            </a:pPr>
            <a:r>
              <a:rPr lang="en-US" dirty="0" smtClean="0"/>
              <a:t>How is it significant?</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Assignment:</a:t>
            </a:r>
            <a:endParaRPr lang="en-US" dirty="0"/>
          </a:p>
        </p:txBody>
      </p:sp>
      <p:sp>
        <p:nvSpPr>
          <p:cNvPr id="3" name="Content Placeholder 2"/>
          <p:cNvSpPr>
            <a:spLocks noGrp="1"/>
          </p:cNvSpPr>
          <p:nvPr>
            <p:ph idx="1"/>
          </p:nvPr>
        </p:nvSpPr>
        <p:spPr/>
        <p:txBody>
          <a:bodyPr/>
          <a:lstStyle/>
          <a:p>
            <a:r>
              <a:rPr lang="en-US" dirty="0" smtClean="0"/>
              <a:t>In one paragraph answer the following in your notebook: </a:t>
            </a:r>
          </a:p>
          <a:p>
            <a:pPr marL="0" indent="0">
              <a:buNone/>
            </a:pPr>
            <a:r>
              <a:rPr lang="en-US" dirty="0" smtClean="0"/>
              <a:t>On page 42, Cameron describes the confrontation with the jocks, and tells us that Len had a gun. Then on page 53, he tells us that he had a bad feeling about what was going to happen at the shooting range, when he saw the orange bags, but didn’t do anything about it. Why do you think that Cameron never expressed his feelings, but just went along with whatever was going on. What could he have done to make his situation better?</a:t>
            </a:r>
            <a:endParaRPr lang="en-US" dirty="0"/>
          </a:p>
        </p:txBody>
      </p:sp>
    </p:spTree>
    <p:extLst>
      <p:ext uri="{BB962C8B-B14F-4D97-AF65-F5344CB8AC3E}">
        <p14:creationId xmlns:p14="http://schemas.microsoft.com/office/powerpoint/2010/main" val="5581045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510</TotalTime>
  <Words>161</Words>
  <Application>Microsoft Office PowerPoint</Application>
  <PresentationFormat>On-screen Show (4:3)</PresentationFormat>
  <Paragraphs>21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January 23, 2013</vt:lpstr>
      <vt:lpstr>Agenda</vt:lpstr>
      <vt:lpstr>Free Write:</vt:lpstr>
      <vt:lpstr>Shooter</vt:lpstr>
      <vt:lpstr>Writing Assignment: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January 22, 2013</dc:title>
  <dc:creator>Ms. McCall</dc:creator>
  <cp:lastModifiedBy>Angie McCall</cp:lastModifiedBy>
  <cp:revision>8</cp:revision>
  <dcterms:created xsi:type="dcterms:W3CDTF">2013-01-18T20:53:15Z</dcterms:created>
  <dcterms:modified xsi:type="dcterms:W3CDTF">2013-01-22T21:31:08Z</dcterms:modified>
</cp:coreProperties>
</file>